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6" autoAdjust="0"/>
  </p:normalViewPr>
  <p:slideViewPr>
    <p:cSldViewPr>
      <p:cViewPr varScale="1">
        <p:scale>
          <a:sx n="64" d="100"/>
          <a:sy n="64" d="100"/>
        </p:scale>
        <p:origin x="-134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3050F-4E3C-4401-90D8-70ABA459E9A4}" type="datetimeFigureOut">
              <a:rPr lang="es-CO" smtClean="0"/>
              <a:t>24/08/2012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10B33-CE6A-41DB-88EB-2D021E56131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35871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3050F-4E3C-4401-90D8-70ABA459E9A4}" type="datetimeFigureOut">
              <a:rPr lang="es-CO" smtClean="0"/>
              <a:t>24/08/2012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10B33-CE6A-41DB-88EB-2D021E56131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37562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3050F-4E3C-4401-90D8-70ABA459E9A4}" type="datetimeFigureOut">
              <a:rPr lang="es-CO" smtClean="0"/>
              <a:t>24/08/2012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10B33-CE6A-41DB-88EB-2D021E56131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41416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3050F-4E3C-4401-90D8-70ABA459E9A4}" type="datetimeFigureOut">
              <a:rPr lang="es-CO" smtClean="0"/>
              <a:t>24/08/2012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10B33-CE6A-41DB-88EB-2D021E56131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13723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3050F-4E3C-4401-90D8-70ABA459E9A4}" type="datetimeFigureOut">
              <a:rPr lang="es-CO" smtClean="0"/>
              <a:t>24/08/2012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10B33-CE6A-41DB-88EB-2D021E56131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12000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3050F-4E3C-4401-90D8-70ABA459E9A4}" type="datetimeFigureOut">
              <a:rPr lang="es-CO" smtClean="0"/>
              <a:t>24/08/2012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10B33-CE6A-41DB-88EB-2D021E56131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44810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3050F-4E3C-4401-90D8-70ABA459E9A4}" type="datetimeFigureOut">
              <a:rPr lang="es-CO" smtClean="0"/>
              <a:t>24/08/2012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10B33-CE6A-41DB-88EB-2D021E56131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9835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3050F-4E3C-4401-90D8-70ABA459E9A4}" type="datetimeFigureOut">
              <a:rPr lang="es-CO" smtClean="0"/>
              <a:t>24/08/2012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10B33-CE6A-41DB-88EB-2D021E56131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52498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3050F-4E3C-4401-90D8-70ABA459E9A4}" type="datetimeFigureOut">
              <a:rPr lang="es-CO" smtClean="0"/>
              <a:t>24/08/2012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10B33-CE6A-41DB-88EB-2D021E56131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06105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3050F-4E3C-4401-90D8-70ABA459E9A4}" type="datetimeFigureOut">
              <a:rPr lang="es-CO" smtClean="0"/>
              <a:t>24/08/2012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10B33-CE6A-41DB-88EB-2D021E56131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26110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3050F-4E3C-4401-90D8-70ABA459E9A4}" type="datetimeFigureOut">
              <a:rPr lang="es-CO" smtClean="0"/>
              <a:t>24/08/2012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10B33-CE6A-41DB-88EB-2D021E56131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28102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3050F-4E3C-4401-90D8-70ABA459E9A4}" type="datetimeFigureOut">
              <a:rPr lang="es-CO" smtClean="0"/>
              <a:t>24/08/2012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10B33-CE6A-41DB-88EB-2D021E56131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50165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2051720" y="903040"/>
            <a:ext cx="5270032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CO" sz="3600" dirty="0" smtClean="0"/>
              <a:t>SEGURIDAD  INFORMATICA</a:t>
            </a:r>
            <a:endParaRPr lang="es-CO" sz="3600" dirty="0"/>
          </a:p>
        </p:txBody>
      </p:sp>
      <p:sp>
        <p:nvSpPr>
          <p:cNvPr id="6" name="5 CuadroTexto"/>
          <p:cNvSpPr txBox="1"/>
          <p:nvPr/>
        </p:nvSpPr>
        <p:spPr>
          <a:xfrm>
            <a:off x="971601" y="2132856"/>
            <a:ext cx="727280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s-CO" sz="3200" dirty="0" smtClean="0"/>
              <a:t>Que es la Seguridad Informática.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CO" sz="3200" dirty="0"/>
              <a:t>Amenazas a la </a:t>
            </a:r>
            <a:r>
              <a:rPr lang="es-CO" sz="3200" dirty="0" smtClean="0"/>
              <a:t>seguridad Informática.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CO" sz="3200" dirty="0"/>
              <a:t>Motivaciones para implementar mecanismos de </a:t>
            </a:r>
            <a:r>
              <a:rPr lang="es-CO" sz="3200" dirty="0" smtClean="0"/>
              <a:t>seguridad.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CO" sz="3200" dirty="0" smtClean="0"/>
              <a:t>Que hace un antivirus</a:t>
            </a:r>
            <a:endParaRPr lang="es-CO" sz="3200" dirty="0"/>
          </a:p>
          <a:p>
            <a:pPr marL="285750" indent="-285750" algn="just">
              <a:buFont typeface="Arial" pitchFamily="34" charset="0"/>
              <a:buChar char="•"/>
            </a:pPr>
            <a:endParaRPr lang="es-CO" sz="3200" dirty="0"/>
          </a:p>
          <a:p>
            <a:pPr marL="285750" indent="-285750" algn="just">
              <a:buFont typeface="Arial" pitchFamily="34" charset="0"/>
              <a:buChar char="•"/>
            </a:pPr>
            <a:endParaRPr lang="es-CO" sz="3200" dirty="0" smtClean="0"/>
          </a:p>
          <a:p>
            <a:pPr marL="285750" indent="-285750" algn="just">
              <a:buFont typeface="Arial" pitchFamily="34" charset="0"/>
              <a:buChar char="•"/>
            </a:pPr>
            <a:endParaRPr lang="es-CO" sz="3200" dirty="0"/>
          </a:p>
        </p:txBody>
      </p:sp>
    </p:spTree>
    <p:extLst>
      <p:ext uri="{BB962C8B-B14F-4D97-AF65-F5344CB8AC3E}">
        <p14:creationId xmlns:p14="http://schemas.microsoft.com/office/powerpoint/2010/main" val="1138913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CO" dirty="0">
                <a:solidFill>
                  <a:srgbClr val="7030A0"/>
                </a:solidFill>
                <a:latin typeface="Snap ITC" pitchFamily="82" charset="0"/>
              </a:rPr>
              <a:t>Que es la Seguridad Informática.</a:t>
            </a:r>
            <a:br>
              <a:rPr lang="es-CO" dirty="0">
                <a:solidFill>
                  <a:srgbClr val="7030A0"/>
                </a:solidFill>
                <a:latin typeface="Snap ITC" pitchFamily="82" charset="0"/>
              </a:rPr>
            </a:br>
            <a:endParaRPr lang="es-CO" dirty="0">
              <a:solidFill>
                <a:srgbClr val="7030A0"/>
              </a:solidFill>
              <a:latin typeface="Snap ITC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2492896"/>
            <a:ext cx="8229600" cy="4525963"/>
          </a:xfrm>
        </p:spPr>
        <p:txBody>
          <a:bodyPr>
            <a:normAutofit/>
          </a:bodyPr>
          <a:lstStyle/>
          <a:p>
            <a:r>
              <a:rPr lang="es-ES" sz="2800" dirty="0">
                <a:latin typeface="Cooper Black" pitchFamily="18" charset="0"/>
              </a:rPr>
              <a:t>La seguridad informática es una disciplina que se relaciona a diversas técnicas, aplicaciones y dispositivos encargados de asegurar la integridad y privacidad de la información de un sistema informático y sus usuarios.</a:t>
            </a:r>
            <a:endParaRPr lang="es-CO" sz="2800" dirty="0">
              <a:latin typeface="Cooper Blac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02834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126876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dirty="0">
                <a:solidFill>
                  <a:srgbClr val="7030A0"/>
                </a:solidFill>
                <a:latin typeface="Snap ITC" pitchFamily="82" charset="0"/>
              </a:rPr>
              <a:t>Amenazas a la seguridad Informática</a:t>
            </a:r>
            <a:br>
              <a:rPr lang="es-ES" dirty="0">
                <a:solidFill>
                  <a:srgbClr val="7030A0"/>
                </a:solidFill>
                <a:latin typeface="Snap ITC" pitchFamily="82" charset="0"/>
              </a:rPr>
            </a:br>
            <a:endParaRPr lang="es-CO" dirty="0">
              <a:solidFill>
                <a:srgbClr val="7030A0"/>
              </a:solidFill>
              <a:latin typeface="Snap ITC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2780928"/>
            <a:ext cx="8686800" cy="4997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CO" dirty="0">
                <a:latin typeface="Cooper Black" pitchFamily="18" charset="0"/>
              </a:rPr>
              <a:t>vulnerabilidad, amenaza y </a:t>
            </a:r>
            <a:r>
              <a:rPr lang="es-CO" dirty="0" smtClean="0">
                <a:latin typeface="Cooper Black" pitchFamily="18" charset="0"/>
              </a:rPr>
              <a:t>ataque</a:t>
            </a:r>
          </a:p>
          <a:p>
            <a:pPr marL="0" indent="0">
              <a:buNone/>
            </a:pPr>
            <a:r>
              <a:rPr lang="es-CO" dirty="0" smtClean="0">
                <a:solidFill>
                  <a:srgbClr val="7030A0"/>
                </a:solidFill>
                <a:latin typeface="Snap ITC" pitchFamily="82" charset="0"/>
              </a:rPr>
              <a:t>Vulnerabilidad: </a:t>
            </a:r>
            <a:r>
              <a:rPr lang="es-CO" dirty="0" smtClean="0">
                <a:latin typeface="Cooper Black" pitchFamily="18" charset="0"/>
              </a:rPr>
              <a:t>es el grado de debilidad de una red </a:t>
            </a:r>
          </a:p>
          <a:p>
            <a:pPr marL="0" indent="0">
              <a:buNone/>
            </a:pPr>
            <a:endParaRPr lang="es-CO" dirty="0"/>
          </a:p>
          <a:p>
            <a:pPr marL="0" indent="0">
              <a:buNone/>
            </a:pPr>
            <a:endParaRPr lang="es-CO" dirty="0" smtClean="0"/>
          </a:p>
          <a:p>
            <a:pPr marL="0" indent="0">
              <a:buNone/>
            </a:pPr>
            <a:endParaRPr lang="es-CO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16595">
            <a:off x="5860045" y="4571016"/>
            <a:ext cx="2546226" cy="1527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76914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683568" y="476672"/>
            <a:ext cx="820891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3200" dirty="0">
                <a:solidFill>
                  <a:srgbClr val="7030A0"/>
                </a:solidFill>
                <a:latin typeface="Snap ITC" pitchFamily="82" charset="0"/>
              </a:rPr>
              <a:t>Ataque: </a:t>
            </a:r>
            <a:r>
              <a:rPr lang="es-CO" sz="3200" dirty="0">
                <a:latin typeface="Cooper Black" pitchFamily="18" charset="0"/>
              </a:rPr>
              <a:t>llenan de virus los equipos de escritorio </a:t>
            </a:r>
          </a:p>
          <a:p>
            <a:r>
              <a:rPr lang="es-ES" sz="3200" dirty="0">
                <a:latin typeface="Cooper Black" pitchFamily="18" charset="0"/>
              </a:rPr>
              <a:t>Y los servidores, así causando grandes problemas a</a:t>
            </a:r>
            <a:r>
              <a:rPr lang="es-ES" sz="3200" dirty="0"/>
              <a:t> </a:t>
            </a:r>
            <a:r>
              <a:rPr lang="es-ES" sz="3200" dirty="0">
                <a:latin typeface="Cooper Black" pitchFamily="18" charset="0"/>
              </a:rPr>
              <a:t>los </a:t>
            </a:r>
            <a:r>
              <a:rPr lang="es-ES" sz="3200" dirty="0" smtClean="0">
                <a:latin typeface="Cooper Black" pitchFamily="18" charset="0"/>
              </a:rPr>
              <a:t>computadores</a:t>
            </a:r>
          </a:p>
          <a:p>
            <a:endParaRPr lang="es-ES" sz="3200" dirty="0" smtClean="0">
              <a:latin typeface="Cooper Black" pitchFamily="18" charset="0"/>
            </a:endParaRPr>
          </a:p>
          <a:p>
            <a:endParaRPr lang="es-ES" sz="3200" dirty="0" smtClean="0">
              <a:latin typeface="Cooper Black" pitchFamily="18" charset="0"/>
            </a:endParaRPr>
          </a:p>
          <a:p>
            <a:r>
              <a:rPr lang="es-CO" sz="3200" dirty="0">
                <a:solidFill>
                  <a:srgbClr val="7030A0"/>
                </a:solidFill>
                <a:latin typeface="Snap ITC" pitchFamily="82" charset="0"/>
              </a:rPr>
              <a:t>Amenaza : </a:t>
            </a:r>
            <a:r>
              <a:rPr lang="es-ES" sz="3200" dirty="0">
                <a:latin typeface="Cooper Black" pitchFamily="18" charset="0"/>
              </a:rPr>
              <a:t>son las personas interesadas y calificadas para aprovechar cada una de las debilidades en materia de seguridad</a:t>
            </a:r>
          </a:p>
          <a:p>
            <a:endParaRPr lang="es-CO" sz="3200" dirty="0">
              <a:latin typeface="Cooper Blac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40814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8367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CO" dirty="0">
                <a:solidFill>
                  <a:srgbClr val="7030A0"/>
                </a:solidFill>
                <a:latin typeface="Snap ITC" pitchFamily="82" charset="0"/>
              </a:rPr>
              <a:t>Motivaciones para implementar mecanismos de seguridad.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2924944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>
                <a:latin typeface="Cooper Black" pitchFamily="18" charset="0"/>
              </a:rPr>
              <a:t>Para asegurar los </a:t>
            </a:r>
            <a:r>
              <a:rPr lang="es-ES" dirty="0">
                <a:latin typeface="Cooper Black" pitchFamily="18" charset="0"/>
              </a:rPr>
              <a:t>recursos del sistema de información </a:t>
            </a:r>
            <a:r>
              <a:rPr lang="es-ES" dirty="0" smtClean="0">
                <a:latin typeface="Cooper Black" pitchFamily="18" charset="0"/>
              </a:rPr>
              <a:t>como lo son: Software</a:t>
            </a:r>
            <a:r>
              <a:rPr lang="es-ES" dirty="0">
                <a:latin typeface="Cooper Black" pitchFamily="18" charset="0"/>
              </a:rPr>
              <a:t>, hardware y </a:t>
            </a:r>
            <a:r>
              <a:rPr lang="es-ES" dirty="0" smtClean="0">
                <a:latin typeface="Cooper Black" pitchFamily="18" charset="0"/>
              </a:rPr>
              <a:t>datos</a:t>
            </a:r>
            <a:endParaRPr lang="es-CO" dirty="0">
              <a:latin typeface="Cooper Blac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51705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dirty="0">
                <a:solidFill>
                  <a:srgbClr val="7030A0"/>
                </a:solidFill>
                <a:latin typeface="Snap ITC" pitchFamily="82" charset="0"/>
              </a:rPr>
              <a:t>Que hace un antivirus</a:t>
            </a:r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 smtClean="0">
                <a:latin typeface="Cooper Black" pitchFamily="18" charset="0"/>
              </a:rPr>
              <a:t>previene </a:t>
            </a:r>
            <a:r>
              <a:rPr lang="es-ES" dirty="0">
                <a:latin typeface="Cooper Black" pitchFamily="18" charset="0"/>
              </a:rPr>
              <a:t>o </a:t>
            </a:r>
            <a:r>
              <a:rPr lang="es-ES" dirty="0" smtClean="0">
                <a:latin typeface="Cooper Black" pitchFamily="18" charset="0"/>
              </a:rPr>
              <a:t>evita </a:t>
            </a:r>
            <a:r>
              <a:rPr lang="es-ES" dirty="0">
                <a:latin typeface="Cooper Black" pitchFamily="18" charset="0"/>
              </a:rPr>
              <a:t>la activación de los virus, así como su propagación </a:t>
            </a:r>
            <a:r>
              <a:rPr lang="es-ES" dirty="0" smtClean="0">
                <a:latin typeface="Cooper Black" pitchFamily="18" charset="0"/>
              </a:rPr>
              <a:t>y su </a:t>
            </a:r>
            <a:r>
              <a:rPr lang="es-ES" dirty="0">
                <a:latin typeface="Cooper Black" pitchFamily="18" charset="0"/>
              </a:rPr>
              <a:t>contagio. Cuenta además con rutinas de detención, eliminación y reconstrucción de los archivos y las áreas infectadas del sistema.</a:t>
            </a:r>
            <a:endParaRPr lang="es-CO" dirty="0">
              <a:latin typeface="Cooper Blac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17942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60648"/>
            <a:ext cx="8229600" cy="1143000"/>
          </a:xfrm>
        </p:spPr>
        <p:txBody>
          <a:bodyPr>
            <a:normAutofit/>
          </a:bodyPr>
          <a:lstStyle/>
          <a:p>
            <a:r>
              <a:rPr lang="es-ES" dirty="0" smtClean="0">
                <a:solidFill>
                  <a:srgbClr val="7030A0"/>
                </a:solidFill>
                <a:latin typeface="Snap ITC" pitchFamily="82" charset="0"/>
              </a:rPr>
              <a:t>Integrantes:</a:t>
            </a:r>
            <a:endParaRPr lang="es-CO" dirty="0">
              <a:solidFill>
                <a:srgbClr val="7030A0"/>
              </a:solidFill>
              <a:latin typeface="Snap ITC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340768"/>
            <a:ext cx="8229600" cy="4525963"/>
          </a:xfrm>
        </p:spPr>
        <p:txBody>
          <a:bodyPr/>
          <a:lstStyle/>
          <a:p>
            <a:r>
              <a:rPr lang="es-ES" dirty="0" smtClean="0">
                <a:latin typeface="Cooper Black" pitchFamily="18" charset="0"/>
              </a:rPr>
              <a:t>Yolima López Idarraga      25/07/2012</a:t>
            </a:r>
          </a:p>
          <a:p>
            <a:r>
              <a:rPr lang="es-ES" dirty="0" smtClean="0">
                <a:latin typeface="Cooper Black" pitchFamily="18" charset="0"/>
              </a:rPr>
              <a:t>Angie Martínez Parra</a:t>
            </a:r>
          </a:p>
          <a:p>
            <a:endParaRPr lang="es-ES" dirty="0"/>
          </a:p>
          <a:p>
            <a:pPr marL="0" indent="0">
              <a:buNone/>
            </a:pPr>
            <a:r>
              <a:rPr lang="es-ES" dirty="0" smtClean="0">
                <a:latin typeface="Cooper Black" pitchFamily="18" charset="0"/>
              </a:rPr>
              <a:t>    10º2</a:t>
            </a:r>
            <a:endParaRPr lang="es-CO" dirty="0">
              <a:latin typeface="Cooper Black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502" b="43641"/>
          <a:stretch/>
        </p:blipFill>
        <p:spPr bwMode="auto">
          <a:xfrm>
            <a:off x="5076056" y="3328756"/>
            <a:ext cx="2520280" cy="299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69" t="3210" r="44585" b="77024"/>
          <a:stretch/>
        </p:blipFill>
        <p:spPr bwMode="auto">
          <a:xfrm>
            <a:off x="2098622" y="3328756"/>
            <a:ext cx="2761409" cy="299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96226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200</Words>
  <Application>Microsoft Office PowerPoint</Application>
  <PresentationFormat>Presentación en pantalla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Tema de Office</vt:lpstr>
      <vt:lpstr>Presentación de PowerPoint</vt:lpstr>
      <vt:lpstr>Que es la Seguridad Informática. </vt:lpstr>
      <vt:lpstr>Amenazas a la seguridad Informática </vt:lpstr>
      <vt:lpstr>Presentación de PowerPoint</vt:lpstr>
      <vt:lpstr>Motivaciones para implementar mecanismos de seguridad.</vt:lpstr>
      <vt:lpstr>Que hace un antivirus </vt:lpstr>
      <vt:lpstr>Integrantes: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DOCENTE</dc:creator>
  <cp:lastModifiedBy>I.E GABRIEL GARCIA MARQUEZ </cp:lastModifiedBy>
  <cp:revision>7</cp:revision>
  <dcterms:created xsi:type="dcterms:W3CDTF">2012-07-25T15:36:23Z</dcterms:created>
  <dcterms:modified xsi:type="dcterms:W3CDTF">2012-08-24T16:49:39Z</dcterms:modified>
</cp:coreProperties>
</file>